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B0F7F-8C26-4E40-8832-17E57748B4F1}" v="7" dt="2024-07-15T21:58:40.0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451"/>
              </p:ext>
            </p:extLst>
          </p:nvPr>
        </p:nvGraphicFramePr>
        <p:xfrm>
          <a:off x="419002" y="605334"/>
          <a:ext cx="8196814" cy="1380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897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205">
                <a:tc>
                  <a:txBody>
                    <a:bodyPr/>
                    <a:lstStyle/>
                    <a:p>
                      <a:r>
                        <a:rPr lang="en-US" sz="1400" dirty="0"/>
                        <a:t>RLVBACS018</a:t>
                      </a:r>
                    </a:p>
                    <a:p>
                      <a:r>
                        <a:rPr lang="en-US" sz="1400" dirty="0"/>
                        <a:t>1 x GPS antenna for VBOX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VER IMAGENES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900" dirty="0"/>
                        <a:t>MINA EL DESCANSO Y PRIBBENOW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728">
                <a:tc>
                  <a:txBody>
                    <a:bodyPr/>
                    <a:lstStyle/>
                    <a:p>
                      <a:r>
                        <a:rPr lang="es-CO" sz="1400" dirty="0"/>
                        <a:t>Adaptador </a:t>
                      </a:r>
                      <a:r>
                        <a:rPr lang="es-CO" sz="1400"/>
                        <a:t>de Compact Flash (CF) a USB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VER IMAGENES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66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900" dirty="0"/>
                        <a:t>MINA EL DESCANSO Y PRIBBENOW</a:t>
                      </a:r>
                    </a:p>
                    <a:p>
                      <a:pPr algn="ctr"/>
                      <a:endParaRPr lang="es-CO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8107228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695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272861C-9300-C0DA-F4B2-FF629DB80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295" y="2538057"/>
            <a:ext cx="1946996" cy="160991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2B0B434-24FA-AA94-F62E-4ED74E2E1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42455" y="2348299"/>
            <a:ext cx="1542534" cy="19894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77D4985-8721-ADBC-99BB-FD0D8D11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076" y="2874101"/>
            <a:ext cx="1503522" cy="109522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9CFBDB55-193D-2921-2CA5-CE73A676FFC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517409" y="1985356"/>
            <a:ext cx="0" cy="27944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id="{F12B7032-AF89-5103-D079-98D6728A4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4716" y="2874101"/>
            <a:ext cx="1528846" cy="109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1321</TotalTime>
  <Words>52</Words>
  <Application>Microsoft Office PowerPoint</Application>
  <PresentationFormat>Presentación en pantalla (16:9)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89</cp:revision>
  <cp:lastPrinted>2015-01-07T19:56:48Z</cp:lastPrinted>
  <dcterms:created xsi:type="dcterms:W3CDTF">2015-01-19T21:53:15Z</dcterms:created>
  <dcterms:modified xsi:type="dcterms:W3CDTF">2024-07-15T21:59:48Z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